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74" r:id="rId4"/>
    <p:sldId id="340" r:id="rId5"/>
    <p:sldId id="305" r:id="rId6"/>
    <p:sldId id="309" r:id="rId7"/>
    <p:sldId id="310" r:id="rId8"/>
    <p:sldId id="299" r:id="rId9"/>
    <p:sldId id="269" r:id="rId10"/>
    <p:sldId id="275" r:id="rId11"/>
    <p:sldId id="341" r:id="rId12"/>
    <p:sldId id="326" r:id="rId13"/>
    <p:sldId id="327" r:id="rId14"/>
    <p:sldId id="328" r:id="rId15"/>
    <p:sldId id="329" r:id="rId16"/>
    <p:sldId id="330" r:id="rId17"/>
    <p:sldId id="276" r:id="rId18"/>
    <p:sldId id="342" r:id="rId19"/>
    <p:sldId id="311" r:id="rId20"/>
    <p:sldId id="312" r:id="rId21"/>
    <p:sldId id="313" r:id="rId22"/>
    <p:sldId id="331" r:id="rId23"/>
    <p:sldId id="332" r:id="rId24"/>
    <p:sldId id="277" r:id="rId25"/>
    <p:sldId id="343" r:id="rId26"/>
    <p:sldId id="333" r:id="rId27"/>
    <p:sldId id="334" r:id="rId28"/>
    <p:sldId id="335" r:id="rId29"/>
    <p:sldId id="336" r:id="rId30"/>
    <p:sldId id="337" r:id="rId31"/>
    <p:sldId id="278" r:id="rId32"/>
    <p:sldId id="344" r:id="rId33"/>
    <p:sldId id="314" r:id="rId34"/>
    <p:sldId id="315" r:id="rId35"/>
    <p:sldId id="316" r:id="rId36"/>
    <p:sldId id="338" r:id="rId37"/>
    <p:sldId id="339" r:id="rId38"/>
    <p:sldId id="280" r:id="rId39"/>
    <p:sldId id="301" r:id="rId40"/>
    <p:sldId id="302" r:id="rId4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D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4BD-71E6-4799-B9DA-CE2BBAB1932E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3F5C-0A7B-4391-A6AB-4DC4F624D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8376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4BD-71E6-4799-B9DA-CE2BBAB1932E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3F5C-0A7B-4391-A6AB-4DC4F624D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50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4BD-71E6-4799-B9DA-CE2BBAB1932E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3F5C-0A7B-4391-A6AB-4DC4F624D4B4}" type="slidenum">
              <a:rPr lang="es-CO" smtClean="0"/>
              <a:t>‹Nº›</a:t>
            </a:fld>
            <a:endParaRPr lang="es-C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012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4BD-71E6-4799-B9DA-CE2BBAB1932E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3F5C-0A7B-4391-A6AB-4DC4F624D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5415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4BD-71E6-4799-B9DA-CE2BBAB1932E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3F5C-0A7B-4391-A6AB-4DC4F624D4B4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4731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4BD-71E6-4799-B9DA-CE2BBAB1932E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3F5C-0A7B-4391-A6AB-4DC4F624D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326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4BD-71E6-4799-B9DA-CE2BBAB1932E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3F5C-0A7B-4391-A6AB-4DC4F624D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27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4BD-71E6-4799-B9DA-CE2BBAB1932E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3F5C-0A7B-4391-A6AB-4DC4F624D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502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4BD-71E6-4799-B9DA-CE2BBAB1932E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3F5C-0A7B-4391-A6AB-4DC4F624D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9148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4BD-71E6-4799-B9DA-CE2BBAB1932E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3F5C-0A7B-4391-A6AB-4DC4F624D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985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4BD-71E6-4799-B9DA-CE2BBAB1932E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3F5C-0A7B-4391-A6AB-4DC4F624D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780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4BD-71E6-4799-B9DA-CE2BBAB1932E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3F5C-0A7B-4391-A6AB-4DC4F624D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7037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4BD-71E6-4799-B9DA-CE2BBAB1932E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3F5C-0A7B-4391-A6AB-4DC4F624D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4341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4BD-71E6-4799-B9DA-CE2BBAB1932E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3F5C-0A7B-4391-A6AB-4DC4F624D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970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4BD-71E6-4799-B9DA-CE2BBAB1932E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3F5C-0A7B-4391-A6AB-4DC4F624D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268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D64BD-71E6-4799-B9DA-CE2BBAB1932E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53F5C-0A7B-4391-A6AB-4DC4F624D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560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D64BD-71E6-4799-B9DA-CE2BBAB1932E}" type="datetimeFigureOut">
              <a:rPr lang="es-CO" smtClean="0"/>
              <a:t>3/04/2020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E53F5C-0A7B-4391-A6AB-4DC4F624D4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829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osario lour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16" y="578977"/>
            <a:ext cx="2936384" cy="195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98492" y="1633137"/>
            <a:ext cx="6362164" cy="1096899"/>
          </a:xfrm>
        </p:spPr>
        <p:txBody>
          <a:bodyPr>
            <a:normAutofit/>
          </a:bodyPr>
          <a:lstStyle/>
          <a:p>
            <a:r>
              <a:rPr lang="es-CO" sz="3200" dirty="0" smtClean="0"/>
              <a:t>Santo Rosario por los enfermos</a:t>
            </a:r>
          </a:p>
          <a:p>
            <a:endParaRPr lang="es-CO" sz="3200" dirty="0"/>
          </a:p>
        </p:txBody>
      </p:sp>
      <p:pic>
        <p:nvPicPr>
          <p:cNvPr id="1026" name="Picture 2" descr="Jesús te lla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93" y="2536566"/>
            <a:ext cx="7096001" cy="33883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31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31831" y="1482512"/>
            <a:ext cx="79180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2060"/>
                </a:solidFill>
              </a:rPr>
              <a:t>Marcos 14,65</a:t>
            </a:r>
          </a:p>
          <a:p>
            <a:endParaRPr lang="es-CO" sz="2800" dirty="0" smtClean="0">
              <a:solidFill>
                <a:srgbClr val="002060"/>
              </a:solidFill>
            </a:endParaRPr>
          </a:p>
          <a:p>
            <a:r>
              <a:rPr lang="es-ES" sz="2800" dirty="0">
                <a:solidFill>
                  <a:schemeClr val="accent2"/>
                </a:solidFill>
              </a:rPr>
              <a:t>“Todos lo declararon reo de muerte. Algunos se pusieron a escupirle, y tapándole la cara, lo abofeteaban y le decía: Haz de </a:t>
            </a:r>
            <a:r>
              <a:rPr lang="es-ES" sz="2800" dirty="0" smtClean="0">
                <a:solidFill>
                  <a:schemeClr val="accent2"/>
                </a:solidFill>
              </a:rPr>
              <a:t>profeta. Y </a:t>
            </a:r>
            <a:r>
              <a:rPr lang="es-ES" sz="2800" dirty="0">
                <a:solidFill>
                  <a:schemeClr val="accent2"/>
                </a:solidFill>
              </a:rPr>
              <a:t>los ciados le daban bofetadas”. “Pilato tomó a Jesús y mandó que lo azotaran”</a:t>
            </a:r>
            <a:endParaRPr lang="es-CO" sz="2800" dirty="0">
              <a:solidFill>
                <a:schemeClr val="accent2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136182" y="3584275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6" descr="Resultado de imagen para contemplar misterios del rosario palabra de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740" y="4591055"/>
            <a:ext cx="2024101" cy="20241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220734" y="467995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La </a:t>
            </a:r>
            <a:r>
              <a:rPr lang="es-CO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Flagelación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12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136182" y="3584275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341456" y="628612"/>
            <a:ext cx="65325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800" dirty="0" smtClean="0">
              <a:solidFill>
                <a:srgbClr val="002060"/>
              </a:solidFill>
            </a:endParaRPr>
          </a:p>
          <a:p>
            <a:r>
              <a:rPr lang="es-CO" sz="2800" dirty="0">
                <a:solidFill>
                  <a:schemeClr val="accent1"/>
                </a:solidFill>
              </a:rPr>
              <a:t>El crucificado </a:t>
            </a:r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CO" sz="2800" dirty="0" smtClean="0">
                <a:solidFill>
                  <a:schemeClr val="accent1"/>
                </a:solidFill>
              </a:rPr>
              <a:t>no </a:t>
            </a:r>
            <a:r>
              <a:rPr lang="es-CO" sz="2800" dirty="0">
                <a:solidFill>
                  <a:schemeClr val="accent1"/>
                </a:solidFill>
              </a:rPr>
              <a:t>quitó del mundo el sufrimiento, pero con su cruz cambió a los hombres, volvió su corazón hacia los hermanos y hermanas que sufrían, </a:t>
            </a:r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CO" sz="2800" smtClean="0">
                <a:solidFill>
                  <a:schemeClr val="accent1"/>
                </a:solidFill>
              </a:rPr>
              <a:t>y </a:t>
            </a:r>
            <a:r>
              <a:rPr lang="es-CO" sz="2800" dirty="0">
                <a:solidFill>
                  <a:schemeClr val="accent1"/>
                </a:solidFill>
              </a:rPr>
              <a:t>de esa manera los </a:t>
            </a:r>
            <a:r>
              <a:rPr lang="es-CO" sz="2800">
                <a:solidFill>
                  <a:schemeClr val="accent1"/>
                </a:solidFill>
              </a:rPr>
              <a:t>purificó </a:t>
            </a:r>
            <a:endParaRPr lang="es-CO" sz="2800" smtClean="0">
              <a:solidFill>
                <a:schemeClr val="accent1"/>
              </a:solidFill>
            </a:endParaRPr>
          </a:p>
          <a:p>
            <a:r>
              <a:rPr lang="es-CO" sz="2800" smtClean="0">
                <a:solidFill>
                  <a:schemeClr val="accent1"/>
                </a:solidFill>
              </a:rPr>
              <a:t>(</a:t>
            </a:r>
            <a:r>
              <a:rPr lang="es-CO" sz="2800" dirty="0">
                <a:solidFill>
                  <a:schemeClr val="accent1"/>
                </a:solidFill>
              </a:rPr>
              <a:t>Joseph Ratzinger)</a:t>
            </a:r>
            <a:endParaRPr lang="es-CO" sz="2800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2" descr="Luisa Picarreta – Las Horas de La Pasión (19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394" y="1337505"/>
            <a:ext cx="3480505" cy="48030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52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uestra se;ora de lourde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85" y="1171075"/>
            <a:ext cx="4346796" cy="44809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e result for padre nues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5" y="457199"/>
            <a:ext cx="6272463" cy="62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85347" y="5999747"/>
            <a:ext cx="2477038" cy="729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7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uestra se;ora de lourde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85" y="1171075"/>
            <a:ext cx="4346796" cy="44809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dios te salve m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81" y="673951"/>
            <a:ext cx="5411035" cy="54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9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age result for gloria al pa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2" y="506973"/>
            <a:ext cx="8074025" cy="60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11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031715" y="1290545"/>
            <a:ext cx="6159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María </a:t>
            </a:r>
          </a:p>
          <a:p>
            <a:r>
              <a:rPr lang="es-CO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salud de los enfermos.</a:t>
            </a:r>
            <a:endParaRPr lang="es-CO" sz="2400" dirty="0"/>
          </a:p>
        </p:txBody>
      </p:sp>
      <p:sp>
        <p:nvSpPr>
          <p:cNvPr id="8" name="Rectángulo 7"/>
          <p:cNvSpPr/>
          <p:nvPr/>
        </p:nvSpPr>
        <p:spPr>
          <a:xfrm>
            <a:off x="5342842" y="3379386"/>
            <a:ext cx="4486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Ruega por nosotros y todos los que sufren</a:t>
            </a:r>
            <a:endParaRPr lang="es-CO" sz="2400" dirty="0">
              <a:solidFill>
                <a:schemeClr val="accent2"/>
              </a:solidFill>
            </a:endParaRPr>
          </a:p>
        </p:txBody>
      </p:sp>
      <p:pic>
        <p:nvPicPr>
          <p:cNvPr id="10" name="Picture 4" descr="Resultado de imagen para virgen del rosario y santo domi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25"/>
            <a:ext cx="5176749" cy="66521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7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5403" y="2158143"/>
            <a:ext cx="56482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accent2"/>
                </a:solidFill>
              </a:rPr>
              <a:t>¡Oh! Jesús mío, perdona nuestros pecados, líbranos del fuego del infierno, lleva al cielo a todas las almas, especialmente a las más necesitadas de Tu misericordia. Amén.</a:t>
            </a:r>
            <a:endParaRPr lang="es-CO" sz="2400" dirty="0">
              <a:solidFill>
                <a:schemeClr val="accent2"/>
              </a:solidFill>
            </a:endParaRPr>
          </a:p>
        </p:txBody>
      </p:sp>
      <p:pic>
        <p:nvPicPr>
          <p:cNvPr id="4100" name="Picture 4" descr="Image result for Jesu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15" y="669701"/>
            <a:ext cx="3719935" cy="51025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4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43190" y="1076432"/>
            <a:ext cx="84856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2060"/>
                </a:solidFill>
              </a:rPr>
              <a:t>Juan 19, 2-3</a:t>
            </a:r>
          </a:p>
          <a:p>
            <a:endParaRPr lang="es-CO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2"/>
                </a:solidFill>
              </a:rPr>
              <a:t>“Los soldados trenzaron una corona de espinas y se la pusieron en la cabeza y le vistieron un manto de color púrpura. Salió Jesús afuera, llevando la corona de espinas y el manto de color púrpura. Pilato les dijo: Aquí lo tenéis”</a:t>
            </a:r>
            <a:endParaRPr lang="es-CO" sz="2800" dirty="0">
              <a:solidFill>
                <a:schemeClr val="accent2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136182" y="3584275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6" descr="Resultado de imagen para contemplar misterios del rosario palabra de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50" y="4668563"/>
            <a:ext cx="1756966" cy="17569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666316" y="43010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La coronación de espinas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314906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136182" y="3584275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525112" y="1150743"/>
            <a:ext cx="59915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800" dirty="0" smtClean="0">
              <a:solidFill>
                <a:srgbClr val="002060"/>
              </a:solidFill>
            </a:endParaRPr>
          </a:p>
          <a:p>
            <a:r>
              <a:rPr lang="es-CO" sz="2800" dirty="0">
                <a:solidFill>
                  <a:schemeClr val="accent1"/>
                </a:solidFill>
              </a:rPr>
              <a:t>El amor a la profesión y al enfermo no puede llevar a soluciones contrarias a la dignidad de la persona humana y de la vida. </a:t>
            </a:r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CO" sz="2800" dirty="0" smtClean="0">
                <a:solidFill>
                  <a:schemeClr val="accent1"/>
                </a:solidFill>
              </a:rPr>
              <a:t>Sólo </a:t>
            </a:r>
            <a:r>
              <a:rPr lang="es-CO" sz="2800" dirty="0">
                <a:solidFill>
                  <a:schemeClr val="accent1"/>
                </a:solidFill>
              </a:rPr>
              <a:t>Dios es el árbitro de la vida (Juan Pablo II)</a:t>
            </a:r>
            <a:endParaRPr lang="es-CO" sz="2800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2" descr="Luisa Picarreta – Las Horas de La Pasión (19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1027947"/>
            <a:ext cx="3704823" cy="5112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0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uestra se;ora de lourde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85" y="1171075"/>
            <a:ext cx="4346796" cy="44809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e result for padre nues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5" y="457199"/>
            <a:ext cx="6272463" cy="62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85347" y="5999747"/>
            <a:ext cx="2477038" cy="729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8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5420549"/>
            <a:ext cx="5924281" cy="1169437"/>
          </a:xfrm>
          <a:solidFill>
            <a:schemeClr val="bg1">
              <a:lumMod val="85000"/>
              <a:alpha val="50980"/>
            </a:schemeClr>
          </a:solidFill>
        </p:spPr>
        <p:txBody>
          <a:bodyPr/>
          <a:lstStyle/>
          <a:p>
            <a:r>
              <a:rPr lang="es-CO" sz="4000" b="1" dirty="0" smtClean="0">
                <a:solidFill>
                  <a:srgbClr val="FF0000"/>
                </a:solidFill>
              </a:rPr>
              <a:t>+</a:t>
            </a:r>
            <a:r>
              <a:rPr lang="es-C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En el nombre del Padre, del Hijo y del Espíritu Santo</a:t>
            </a:r>
            <a:endParaRPr lang="es-CO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6" name="Picture 4" descr="Image result for rosario y enferm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50" t="-4434" r="-4450" b="4434"/>
          <a:stretch/>
        </p:blipFill>
        <p:spPr bwMode="auto">
          <a:xfrm>
            <a:off x="4904509" y="0"/>
            <a:ext cx="5318152" cy="6159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uestra se;ora de lourde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85" y="1171075"/>
            <a:ext cx="4346796" cy="44809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dios te salve m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81" y="673951"/>
            <a:ext cx="5411035" cy="54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3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age result for gloria al pa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2" y="506973"/>
            <a:ext cx="8074025" cy="60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76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031715" y="1290545"/>
            <a:ext cx="6159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María </a:t>
            </a:r>
          </a:p>
          <a:p>
            <a:r>
              <a:rPr lang="es-CO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salud de los enfermos.</a:t>
            </a:r>
            <a:endParaRPr lang="es-CO" sz="2400" dirty="0"/>
          </a:p>
        </p:txBody>
      </p:sp>
      <p:sp>
        <p:nvSpPr>
          <p:cNvPr id="8" name="Rectángulo 7"/>
          <p:cNvSpPr/>
          <p:nvPr/>
        </p:nvSpPr>
        <p:spPr>
          <a:xfrm>
            <a:off x="5342842" y="3379386"/>
            <a:ext cx="4486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Ruega por nosotros y todos los que sufren</a:t>
            </a:r>
            <a:endParaRPr lang="es-CO" sz="2400" dirty="0">
              <a:solidFill>
                <a:schemeClr val="accent2"/>
              </a:solidFill>
            </a:endParaRPr>
          </a:p>
        </p:txBody>
      </p:sp>
      <p:pic>
        <p:nvPicPr>
          <p:cNvPr id="10" name="Picture 4" descr="Resultado de imagen para virgen del rosario y santo domi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25"/>
            <a:ext cx="5176749" cy="66521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5403" y="2158143"/>
            <a:ext cx="56482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accent2"/>
                </a:solidFill>
              </a:rPr>
              <a:t>¡Oh! Jesús mío, perdona nuestros pecados, líbranos del fuego del infierno, lleva al cielo a todas las almas, especialmente a las más necesitadas de Tu misericordia. Amén.</a:t>
            </a:r>
            <a:endParaRPr lang="es-CO" sz="2400" dirty="0">
              <a:solidFill>
                <a:schemeClr val="accent2"/>
              </a:solidFill>
            </a:endParaRPr>
          </a:p>
        </p:txBody>
      </p:sp>
      <p:pic>
        <p:nvPicPr>
          <p:cNvPr id="4100" name="Picture 4" descr="Image result for Jesu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15" y="669701"/>
            <a:ext cx="3719935" cy="51025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9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00767" y="1406611"/>
            <a:ext cx="85930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2060"/>
                </a:solidFill>
              </a:rPr>
              <a:t>Lucas 23, 27</a:t>
            </a:r>
          </a:p>
          <a:p>
            <a:endParaRPr lang="es-CO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2"/>
                </a:solidFill>
              </a:rPr>
              <a:t>“Tomaron a Jesús, y él, cargando con la Cruz, salió al sitio llamado de la Calavera”. “Lo seguía un gran gentío del pueblo, y de mujeres que se daban golpes y lanzaban lamentos por él”</a:t>
            </a:r>
            <a:endParaRPr lang="es-CO" sz="2800" dirty="0">
              <a:solidFill>
                <a:schemeClr val="accent2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136182" y="3584275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6" descr="Resultado de imagen para contemplar misterios del rosario palabra de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202" y="4335561"/>
            <a:ext cx="1965514" cy="196551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664523" y="532000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La </a:t>
            </a:r>
            <a:r>
              <a:rPr lang="es-CO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Cruz a cuestas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534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136182" y="3584275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641023" y="1027947"/>
            <a:ext cx="55408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800" dirty="0" smtClean="0">
              <a:solidFill>
                <a:srgbClr val="002060"/>
              </a:solidFill>
            </a:endParaRPr>
          </a:p>
          <a:p>
            <a:r>
              <a:rPr lang="es-CO" sz="2800" dirty="0">
                <a:solidFill>
                  <a:schemeClr val="accent1"/>
                </a:solidFill>
              </a:rPr>
              <a:t>La actividad médico-sanitaria </a:t>
            </a:r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CO" sz="2800" dirty="0" smtClean="0">
                <a:solidFill>
                  <a:schemeClr val="accent1"/>
                </a:solidFill>
              </a:rPr>
              <a:t>es </a:t>
            </a:r>
            <a:r>
              <a:rPr lang="es-CO" sz="2800" dirty="0">
                <a:solidFill>
                  <a:schemeClr val="accent1"/>
                </a:solidFill>
              </a:rPr>
              <a:t>un instrumento ministerial </a:t>
            </a:r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CO" sz="2800" dirty="0" smtClean="0">
                <a:solidFill>
                  <a:schemeClr val="accent1"/>
                </a:solidFill>
              </a:rPr>
              <a:t>del </a:t>
            </a:r>
            <a:r>
              <a:rPr lang="es-CO" sz="2800" dirty="0">
                <a:solidFill>
                  <a:schemeClr val="accent1"/>
                </a:solidFill>
              </a:rPr>
              <a:t>amor exclusivo de Dios </a:t>
            </a:r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CO" sz="2800" dirty="0" smtClean="0">
                <a:solidFill>
                  <a:schemeClr val="accent1"/>
                </a:solidFill>
              </a:rPr>
              <a:t>por </a:t>
            </a:r>
            <a:r>
              <a:rPr lang="es-CO" sz="2800" dirty="0">
                <a:solidFill>
                  <a:schemeClr val="accent1"/>
                </a:solidFill>
              </a:rPr>
              <a:t>el hombre sufriente; </a:t>
            </a:r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CO" sz="2800" dirty="0" smtClean="0">
                <a:solidFill>
                  <a:schemeClr val="accent1"/>
                </a:solidFill>
              </a:rPr>
              <a:t>y </a:t>
            </a:r>
            <a:r>
              <a:rPr lang="es-CO" sz="2800" dirty="0">
                <a:solidFill>
                  <a:schemeClr val="accent1"/>
                </a:solidFill>
              </a:rPr>
              <a:t>a la vez obra de amor por Dios, que manifiesta en el cuidado amoroso al </a:t>
            </a:r>
            <a:r>
              <a:rPr lang="es-CO" sz="2800" dirty="0" smtClean="0">
                <a:solidFill>
                  <a:schemeClr val="accent1"/>
                </a:solidFill>
              </a:rPr>
              <a:t>hombre </a:t>
            </a:r>
          </a:p>
          <a:p>
            <a:r>
              <a:rPr lang="es-CO" sz="2800" dirty="0" smtClean="0">
                <a:solidFill>
                  <a:schemeClr val="accent1"/>
                </a:solidFill>
              </a:rPr>
              <a:t>Juan </a:t>
            </a:r>
            <a:r>
              <a:rPr lang="es-CO" sz="2800" dirty="0">
                <a:solidFill>
                  <a:schemeClr val="accent1"/>
                </a:solidFill>
              </a:rPr>
              <a:t>Pablo II</a:t>
            </a:r>
            <a:endParaRPr lang="es-CO" sz="2800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2" descr="Luisa Picarreta – Las Horas de La Pasión (19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59" y="1027947"/>
            <a:ext cx="3704823" cy="5112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uestra se;ora de lourde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85" y="1171075"/>
            <a:ext cx="4346796" cy="44809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e result for padre nues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5" y="457199"/>
            <a:ext cx="6272463" cy="62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85347" y="5999747"/>
            <a:ext cx="2477038" cy="729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6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uestra se;ora de lourde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85" y="1171075"/>
            <a:ext cx="4346796" cy="44809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dios te salve m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81" y="673951"/>
            <a:ext cx="5411035" cy="54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56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age result for gloria al pa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2" y="506973"/>
            <a:ext cx="8074025" cy="60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7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031715" y="1290545"/>
            <a:ext cx="6159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María </a:t>
            </a:r>
          </a:p>
          <a:p>
            <a:r>
              <a:rPr lang="es-CO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salud de los enfermos.</a:t>
            </a:r>
            <a:endParaRPr lang="es-CO" sz="2400" dirty="0"/>
          </a:p>
        </p:txBody>
      </p:sp>
      <p:sp>
        <p:nvSpPr>
          <p:cNvPr id="8" name="Rectángulo 7"/>
          <p:cNvSpPr/>
          <p:nvPr/>
        </p:nvSpPr>
        <p:spPr>
          <a:xfrm>
            <a:off x="5342842" y="3379386"/>
            <a:ext cx="4486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Ruega por nosotros y todos los que sufren</a:t>
            </a:r>
            <a:endParaRPr lang="es-CO" sz="2400" dirty="0">
              <a:solidFill>
                <a:schemeClr val="accent2"/>
              </a:solidFill>
            </a:endParaRPr>
          </a:p>
        </p:txBody>
      </p:sp>
      <p:pic>
        <p:nvPicPr>
          <p:cNvPr id="10" name="Picture 4" descr="Resultado de imagen para virgen del rosario y santo domi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25"/>
            <a:ext cx="5176749" cy="66521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00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136182" y="3584275"/>
            <a:ext cx="590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5366" name="Picture 6" descr="Resultado de imagen para contemplar misterios del rosario palabra de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876" y="4499371"/>
            <a:ext cx="2358629" cy="23586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497854" y="414794"/>
            <a:ext cx="3914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Oración de Jesús en el huerto</a:t>
            </a:r>
            <a:endParaRPr lang="es-CO" b="1" i="0" dirty="0" smtClean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1113503" y="1179314"/>
            <a:ext cx="82984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2060"/>
                </a:solidFill>
              </a:rPr>
              <a:t>Lucas 22, 40-44</a:t>
            </a:r>
          </a:p>
          <a:p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ES" sz="2800" dirty="0">
                <a:solidFill>
                  <a:schemeClr val="accent1"/>
                </a:solidFill>
              </a:rPr>
              <a:t>“Jesús se apartó de los discípulos como un tiro de piedra, y, puesto de rodillas, oraba diciendo Padre, si quieres, aparta de mí este cáliz; pero no se haga mi voluntad, sino la tuya</a:t>
            </a:r>
            <a:r>
              <a:rPr lang="es-ES" sz="2800" dirty="0" smtClean="0">
                <a:solidFill>
                  <a:schemeClr val="accent1"/>
                </a:solidFill>
              </a:rPr>
              <a:t>. En </a:t>
            </a:r>
            <a:r>
              <a:rPr lang="es-ES" sz="2800" dirty="0">
                <a:solidFill>
                  <a:schemeClr val="accent1"/>
                </a:solidFill>
              </a:rPr>
              <a:t>medio de su angustia oraba con mayor insistencia”</a:t>
            </a:r>
            <a:endParaRPr lang="es-CO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5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5403" y="2158143"/>
            <a:ext cx="56482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accent2"/>
                </a:solidFill>
              </a:rPr>
              <a:t>¡Oh! Jesús mío, perdona nuestros pecados, líbranos del fuego del infierno, lleva al cielo a todas las almas, especialmente a las más necesitadas de Tu misericordia. Amén.</a:t>
            </a:r>
            <a:endParaRPr lang="es-CO" sz="2400" dirty="0">
              <a:solidFill>
                <a:schemeClr val="accent2"/>
              </a:solidFill>
            </a:endParaRPr>
          </a:p>
        </p:txBody>
      </p:sp>
      <p:pic>
        <p:nvPicPr>
          <p:cNvPr id="4100" name="Picture 4" descr="Image result for Jesu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15" y="669701"/>
            <a:ext cx="3719935" cy="51025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5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81825" y="916655"/>
            <a:ext cx="87671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rgbClr val="002060"/>
                </a:solidFill>
              </a:rPr>
              <a:t>Juan 19, 18-30</a:t>
            </a:r>
          </a:p>
          <a:p>
            <a:endParaRPr lang="es-CO" sz="28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s-ES" sz="2800" dirty="0">
                <a:solidFill>
                  <a:schemeClr val="accent2"/>
                </a:solidFill>
              </a:rPr>
              <a:t> “Lo crucificaron a él y, con él, a otros dos, uno a cada lado y Jesús en medio. Junto a la cruz de Jesús estaba su Madre. Jesús, al ver a su Madre y cerca al discípulo que tanto quería, dijo a su Madre: Mujer, ahí tienes a tu hijo”</a:t>
            </a:r>
            <a:endParaRPr lang="es-CO" sz="2800" dirty="0">
              <a:solidFill>
                <a:schemeClr val="accent2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0136182" y="3584275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6" descr="Resultado de imagen para contemplar misterios del rosario palabra de 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246" y="4507605"/>
            <a:ext cx="1837177" cy="18371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533696" y="178355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La </a:t>
            </a:r>
            <a:r>
              <a:rPr lang="es-CO" b="1" dirty="0" smtClean="0">
                <a:solidFill>
                  <a:schemeClr val="accent2"/>
                </a:solidFill>
                <a:latin typeface="Arial" panose="020B0604020202020204" pitchFamily="34" charset="0"/>
              </a:rPr>
              <a:t>Crucifix</a:t>
            </a:r>
            <a:r>
              <a:rPr lang="es-CO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ión y muerte de Jesús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3651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136182" y="3584275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1194814" y="1027947"/>
            <a:ext cx="52357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800" dirty="0" smtClean="0">
              <a:solidFill>
                <a:srgbClr val="002060"/>
              </a:solidFill>
            </a:endParaRPr>
          </a:p>
          <a:p>
            <a:r>
              <a:rPr lang="es-CO" sz="2800" dirty="0">
                <a:solidFill>
                  <a:schemeClr val="accent1"/>
                </a:solidFill>
              </a:rPr>
              <a:t>Hay que aprender </a:t>
            </a:r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CO" sz="2800" dirty="0" smtClean="0">
                <a:solidFill>
                  <a:schemeClr val="accent1"/>
                </a:solidFill>
              </a:rPr>
              <a:t>a </a:t>
            </a:r>
            <a:r>
              <a:rPr lang="es-CO" sz="2800" dirty="0">
                <a:solidFill>
                  <a:schemeClr val="accent1"/>
                </a:solidFill>
              </a:rPr>
              <a:t>dejar esta vida mortal </a:t>
            </a:r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CO" sz="2800" dirty="0" smtClean="0">
                <a:solidFill>
                  <a:schemeClr val="accent1"/>
                </a:solidFill>
              </a:rPr>
              <a:t>con </a:t>
            </a:r>
            <a:r>
              <a:rPr lang="es-CO" sz="2800" dirty="0">
                <a:solidFill>
                  <a:schemeClr val="accent1"/>
                </a:solidFill>
              </a:rPr>
              <a:t>sentimientos </a:t>
            </a:r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CO" sz="2800" dirty="0" smtClean="0">
                <a:solidFill>
                  <a:schemeClr val="accent1"/>
                </a:solidFill>
              </a:rPr>
              <a:t>de </a:t>
            </a:r>
            <a:r>
              <a:rPr lang="es-CO" sz="2800" dirty="0">
                <a:solidFill>
                  <a:schemeClr val="accent1"/>
                </a:solidFill>
              </a:rPr>
              <a:t>alegría y gratitud </a:t>
            </a:r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CO" sz="2800" dirty="0" smtClean="0">
                <a:solidFill>
                  <a:schemeClr val="accent1"/>
                </a:solidFill>
              </a:rPr>
              <a:t>mediante </a:t>
            </a:r>
            <a:r>
              <a:rPr lang="es-CO" sz="2800" dirty="0">
                <a:solidFill>
                  <a:schemeClr val="accent1"/>
                </a:solidFill>
              </a:rPr>
              <a:t>la conquista </a:t>
            </a:r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CO" sz="2800" dirty="0" smtClean="0">
                <a:solidFill>
                  <a:schemeClr val="accent1"/>
                </a:solidFill>
              </a:rPr>
              <a:t>de </a:t>
            </a:r>
            <a:r>
              <a:rPr lang="es-CO" sz="2800" dirty="0">
                <a:solidFill>
                  <a:schemeClr val="accent1"/>
                </a:solidFill>
              </a:rPr>
              <a:t>la paz personal </a:t>
            </a:r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CO" sz="2800" dirty="0" smtClean="0">
                <a:solidFill>
                  <a:schemeClr val="accent1"/>
                </a:solidFill>
              </a:rPr>
              <a:t>y </a:t>
            </a:r>
            <a:r>
              <a:rPr lang="es-CO" sz="2800" dirty="0">
                <a:solidFill>
                  <a:schemeClr val="accent1"/>
                </a:solidFill>
              </a:rPr>
              <a:t>la esperanza </a:t>
            </a:r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CO" sz="2800" dirty="0" smtClean="0">
                <a:solidFill>
                  <a:schemeClr val="accent1"/>
                </a:solidFill>
              </a:rPr>
              <a:t>(</a:t>
            </a:r>
            <a:r>
              <a:rPr lang="es-CO" sz="2800" dirty="0">
                <a:solidFill>
                  <a:schemeClr val="accent1"/>
                </a:solidFill>
              </a:rPr>
              <a:t>Niceto Blázquez)</a:t>
            </a:r>
            <a:endParaRPr lang="es-CO" sz="2800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2" descr="Luisa Picarreta – Las Horas de La Pasión (19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735" y="1195372"/>
            <a:ext cx="3704823" cy="51126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4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uestra se;ora de lourde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85" y="1171075"/>
            <a:ext cx="4346796" cy="44809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e result for padre nues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5" y="457199"/>
            <a:ext cx="6272463" cy="62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85347" y="5999747"/>
            <a:ext cx="2477038" cy="729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uestra se;ora de lourde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85" y="1171075"/>
            <a:ext cx="4346796" cy="44809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dios te salve m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81" y="673951"/>
            <a:ext cx="5411035" cy="54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age result for gloria al pa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2" y="506973"/>
            <a:ext cx="8074025" cy="60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54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031715" y="1290545"/>
            <a:ext cx="6159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María </a:t>
            </a:r>
          </a:p>
          <a:p>
            <a:r>
              <a:rPr lang="es-CO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salud de los enfermos.</a:t>
            </a:r>
            <a:endParaRPr lang="es-CO" sz="2400" dirty="0"/>
          </a:p>
        </p:txBody>
      </p:sp>
      <p:sp>
        <p:nvSpPr>
          <p:cNvPr id="8" name="Rectángulo 7"/>
          <p:cNvSpPr/>
          <p:nvPr/>
        </p:nvSpPr>
        <p:spPr>
          <a:xfrm>
            <a:off x="5342842" y="3379386"/>
            <a:ext cx="4486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Ruega por nosotros y todos los que sufren</a:t>
            </a:r>
            <a:endParaRPr lang="es-CO" sz="2400" dirty="0">
              <a:solidFill>
                <a:schemeClr val="accent2"/>
              </a:solidFill>
            </a:endParaRPr>
          </a:p>
        </p:txBody>
      </p:sp>
      <p:pic>
        <p:nvPicPr>
          <p:cNvPr id="10" name="Picture 4" descr="Resultado de imagen para virgen del rosario y santo domi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25"/>
            <a:ext cx="5176749" cy="66521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5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5403" y="2158143"/>
            <a:ext cx="56482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accent2"/>
                </a:solidFill>
              </a:rPr>
              <a:t>¡Oh! Jesús mío, perdona nuestros pecados, líbranos del fuego del infierno, lleva al cielo a todas las almas, especialmente a las más necesitadas de Tu misericordia. Amén.</a:t>
            </a:r>
            <a:endParaRPr lang="es-CO" sz="2400" dirty="0">
              <a:solidFill>
                <a:schemeClr val="accent2"/>
              </a:solidFill>
            </a:endParaRPr>
          </a:p>
        </p:txBody>
      </p:sp>
      <p:pic>
        <p:nvPicPr>
          <p:cNvPr id="4100" name="Picture 4" descr="Image result for Jesu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15" y="669701"/>
            <a:ext cx="3719935" cy="51025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4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34715" y="212075"/>
            <a:ext cx="8380307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Oración </a:t>
            </a:r>
            <a:r>
              <a:rPr lang="es-ES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 María por la salud de los enfermos</a:t>
            </a:r>
          </a:p>
          <a:p>
            <a:pPr algn="ctr"/>
            <a:r>
              <a:rPr lang="es-ES" sz="1400" b="1" dirty="0" smtClean="0">
                <a:solidFill>
                  <a:schemeClr val="accent3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San Juan Pablo II</a:t>
            </a:r>
            <a:endParaRPr lang="es-CO" sz="1400" dirty="0" smtClean="0"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ES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Oh </a:t>
            </a:r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Virgen María, Salud de los enfermos,</a:t>
            </a:r>
          </a:p>
          <a:p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que has acompañado a Jesús en el camino del </a:t>
            </a:r>
            <a:r>
              <a:rPr lang="es-E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Calvario y </a:t>
            </a:r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has permanecido junto a la cruz en la que moría tu </a:t>
            </a:r>
            <a:r>
              <a:rPr lang="es-E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Hijo, participando </a:t>
            </a:r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íntimamente de sus dolores,</a:t>
            </a:r>
          </a:p>
          <a:p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acoge nuestros sufrimientos y únelos a los de Él,</a:t>
            </a:r>
          </a:p>
          <a:p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para que las semillas esparcidas </a:t>
            </a:r>
            <a:r>
              <a:rPr lang="es-E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hoy</a:t>
            </a:r>
            <a:endParaRPr lang="es-ES" sz="2400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sigan produciendo frutos abundantes en los años </a:t>
            </a:r>
            <a:r>
              <a:rPr lang="es-E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venideros</a:t>
            </a:r>
            <a:r>
              <a:rPr lang="en-US" sz="2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es-E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es-C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Image result for nuestra se;ora de lourde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569" y="3930351"/>
            <a:ext cx="2751786" cy="28367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3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96403" y="434325"/>
            <a:ext cx="91760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Madre </a:t>
            </a:r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misericordiosa, con fe nos volvemos hacia Ti.</a:t>
            </a:r>
          </a:p>
          <a:p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Alcánzanos de tu Hijo el que podamos volver pronto,</a:t>
            </a:r>
          </a:p>
          <a:p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plenamente restablecidos, a nuestras ocupaciones,</a:t>
            </a:r>
          </a:p>
          <a:p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para hacernos útiles al prójimo con nuestro trabajo.</a:t>
            </a:r>
          </a:p>
          <a:p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Mientras tanto, quédate junto a nosotros en el momento</a:t>
            </a:r>
          </a:p>
          <a:p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la prueba y ayúdanos a repetir cada día contigo nuestro "sí",</a:t>
            </a:r>
          </a:p>
          <a:p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seguros de que Dios sabe sacar de todo mal un </a:t>
            </a:r>
            <a:r>
              <a:rPr lang="es-E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bien más grande</a:t>
            </a:r>
          </a:p>
        </p:txBody>
      </p:sp>
      <p:pic>
        <p:nvPicPr>
          <p:cNvPr id="6146" name="Picture 2" descr="Image result for nuestra se;ora de lourde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84" y="3657600"/>
            <a:ext cx="2754767" cy="28397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9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136182" y="3584275"/>
            <a:ext cx="590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CuadroTexto 1"/>
          <p:cNvSpPr txBox="1"/>
          <p:nvPr/>
        </p:nvSpPr>
        <p:spPr>
          <a:xfrm>
            <a:off x="1104662" y="1106796"/>
            <a:ext cx="52357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800" dirty="0" smtClean="0">
              <a:solidFill>
                <a:srgbClr val="002060"/>
              </a:solidFill>
            </a:endParaRPr>
          </a:p>
          <a:p>
            <a:r>
              <a:rPr lang="es-CO" sz="2800" dirty="0">
                <a:solidFill>
                  <a:schemeClr val="accent1"/>
                </a:solidFill>
              </a:rPr>
              <a:t>Al hombre que sufre, </a:t>
            </a:r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CO" sz="2800" dirty="0" smtClean="0">
                <a:solidFill>
                  <a:schemeClr val="accent1"/>
                </a:solidFill>
              </a:rPr>
              <a:t>Dios </a:t>
            </a:r>
            <a:r>
              <a:rPr lang="es-CO" sz="2800" dirty="0">
                <a:solidFill>
                  <a:schemeClr val="accent1"/>
                </a:solidFill>
              </a:rPr>
              <a:t>no le da un razonamiento que explique todo, </a:t>
            </a:r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CO" sz="2800" dirty="0" smtClean="0">
                <a:solidFill>
                  <a:schemeClr val="accent1"/>
                </a:solidFill>
              </a:rPr>
              <a:t>sino </a:t>
            </a:r>
            <a:r>
              <a:rPr lang="es-CO" sz="2800" dirty="0">
                <a:solidFill>
                  <a:schemeClr val="accent1"/>
                </a:solidFill>
              </a:rPr>
              <a:t>que le responde con una presencia que le acompaña </a:t>
            </a:r>
            <a:endParaRPr lang="es-CO" sz="2800" dirty="0" smtClean="0">
              <a:solidFill>
                <a:schemeClr val="accent1"/>
              </a:solidFill>
            </a:endParaRPr>
          </a:p>
          <a:p>
            <a:r>
              <a:rPr lang="es-CO" sz="2800" dirty="0" smtClean="0">
                <a:solidFill>
                  <a:schemeClr val="accent1"/>
                </a:solidFill>
              </a:rPr>
              <a:t>(</a:t>
            </a:r>
            <a:r>
              <a:rPr lang="es-CO" sz="2800" dirty="0">
                <a:solidFill>
                  <a:schemeClr val="accent1"/>
                </a:solidFill>
              </a:rPr>
              <a:t>Lumen </a:t>
            </a:r>
            <a:r>
              <a:rPr lang="es-CO" sz="2800" dirty="0" err="1">
                <a:solidFill>
                  <a:schemeClr val="accent1"/>
                </a:solidFill>
              </a:rPr>
              <a:t>Fidei</a:t>
            </a:r>
            <a:r>
              <a:rPr lang="es-CO" sz="2800" dirty="0">
                <a:solidFill>
                  <a:schemeClr val="accent1"/>
                </a:solidFill>
              </a:rPr>
              <a:t> n. 57)</a:t>
            </a:r>
            <a:endParaRPr lang="es-CO" sz="2800" dirty="0" smtClean="0">
              <a:solidFill>
                <a:schemeClr val="accent1"/>
              </a:solidFill>
            </a:endParaRPr>
          </a:p>
        </p:txBody>
      </p:sp>
      <p:pic>
        <p:nvPicPr>
          <p:cNvPr id="6" name="Picture 2" descr="Luisa Picarreta – Las Horas de La Pasión (191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38" y="1888384"/>
            <a:ext cx="3073758" cy="42417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43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59507" y="567963"/>
            <a:ext cx="90380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s-E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Virgen </a:t>
            </a:r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Inmaculada, haz que los frutos </a:t>
            </a:r>
            <a:r>
              <a:rPr lang="es-E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 nuestra oración</a:t>
            </a:r>
            <a:endParaRPr lang="es-ES" sz="2400" dirty="0">
              <a:solidFill>
                <a:schemeClr val="accent2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sean para nosotros y para nuestros seres queridos,</a:t>
            </a:r>
          </a:p>
          <a:p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prenda de un renovado empuje en la vida cristiana,</a:t>
            </a:r>
          </a:p>
          <a:p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para que en la contemplación del Rostro de Cristo Resucitado</a:t>
            </a:r>
          </a:p>
          <a:p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encontremos la abundancia de la misericordia de Dios</a:t>
            </a:r>
          </a:p>
          <a:p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y la alegría sin fin del Cielo.</a:t>
            </a:r>
          </a:p>
          <a:p>
            <a:r>
              <a:rPr lang="es-E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Amén</a:t>
            </a:r>
            <a:r>
              <a:rPr lang="es-ES" sz="2400" dirty="0" smtClean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!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s-CO" sz="24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6" name="Picture 2" descr="Image result for nuestra se;ora de lourde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771" y="3596244"/>
            <a:ext cx="3164099" cy="32617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14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uestra se;ora de lourde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85" y="1171075"/>
            <a:ext cx="4346796" cy="44809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Image result for padre nues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5" y="457199"/>
            <a:ext cx="6272463" cy="62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85347" y="5999747"/>
            <a:ext cx="2477038" cy="729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1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nuestra se;ora de lourde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385" y="1171075"/>
            <a:ext cx="4346796" cy="44809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dios te salve m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81" y="673951"/>
            <a:ext cx="5411035" cy="541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1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Image result for gloria al pa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2" y="506973"/>
            <a:ext cx="8074025" cy="604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8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031715" y="1290545"/>
            <a:ext cx="6159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María </a:t>
            </a:r>
          </a:p>
          <a:p>
            <a:r>
              <a:rPr lang="es-CO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salud de los enfermos.</a:t>
            </a:r>
            <a:endParaRPr lang="es-CO" sz="2400" dirty="0"/>
          </a:p>
        </p:txBody>
      </p:sp>
      <p:sp>
        <p:nvSpPr>
          <p:cNvPr id="8" name="Rectángulo 7"/>
          <p:cNvSpPr/>
          <p:nvPr/>
        </p:nvSpPr>
        <p:spPr>
          <a:xfrm>
            <a:off x="5342842" y="3379386"/>
            <a:ext cx="44861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i="0" dirty="0" smtClean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Ruega por nosotros y todos los que sufren</a:t>
            </a:r>
            <a:endParaRPr lang="es-CO" sz="2400" dirty="0">
              <a:solidFill>
                <a:schemeClr val="accent2"/>
              </a:solidFill>
            </a:endParaRPr>
          </a:p>
        </p:txBody>
      </p:sp>
      <p:pic>
        <p:nvPicPr>
          <p:cNvPr id="10" name="Picture 4" descr="Resultado de imagen para virgen del rosario y santo domi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25"/>
            <a:ext cx="5176749" cy="665212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80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65403" y="2158143"/>
            <a:ext cx="56482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>
                <a:solidFill>
                  <a:schemeClr val="accent2"/>
                </a:solidFill>
              </a:rPr>
              <a:t>¡Oh! Jesús mío, perdona nuestros pecados, líbranos del fuego del infierno, lleva al cielo a todas las almas, especialmente a las más necesitadas de Tu misericordia. Amén.</a:t>
            </a:r>
            <a:endParaRPr lang="es-CO" sz="2400" dirty="0">
              <a:solidFill>
                <a:schemeClr val="accent2"/>
              </a:solidFill>
            </a:endParaRPr>
          </a:p>
        </p:txBody>
      </p:sp>
      <p:pic>
        <p:nvPicPr>
          <p:cNvPr id="4100" name="Picture 4" descr="Image result for Jesus y enferm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115" y="669701"/>
            <a:ext cx="3719935" cy="51025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2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402</TotalTime>
  <Words>948</Words>
  <Application>Microsoft Office PowerPoint</Application>
  <PresentationFormat>Panorámica</PresentationFormat>
  <Paragraphs>106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5" baseType="lpstr">
      <vt:lpstr>Arial</vt:lpstr>
      <vt:lpstr>Times New Roman</vt:lpstr>
      <vt:lpstr>Trebuchet MS</vt:lpstr>
      <vt:lpstr>Wingdings 3</vt:lpstr>
      <vt:lpstr>Faceta</vt:lpstr>
      <vt:lpstr>Presentación de PowerPoint</vt:lpstr>
      <vt:lpstr>+En el nombre del Padre, del Hijo y del Espíritu Santo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 Ann Catholic Church</dc:title>
  <dc:creator>DUBERNEY Rodas</dc:creator>
  <cp:lastModifiedBy>DUBERNEY Rodas</cp:lastModifiedBy>
  <cp:revision>46</cp:revision>
  <dcterms:created xsi:type="dcterms:W3CDTF">2020-01-22T01:49:57Z</dcterms:created>
  <dcterms:modified xsi:type="dcterms:W3CDTF">2020-04-04T02:29:12Z</dcterms:modified>
</cp:coreProperties>
</file>